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68" r:id="rId2"/>
    <p:sldId id="257" r:id="rId3"/>
    <p:sldId id="267" r:id="rId4"/>
    <p:sldId id="273" r:id="rId5"/>
    <p:sldId id="260" r:id="rId6"/>
    <p:sldId id="274" r:id="rId7"/>
    <p:sldId id="262" r:id="rId8"/>
    <p:sldId id="269" r:id="rId9"/>
    <p:sldId id="261" r:id="rId10"/>
    <p:sldId id="263" r:id="rId11"/>
    <p:sldId id="270" r:id="rId12"/>
    <p:sldId id="264"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08" autoAdjust="0"/>
  </p:normalViewPr>
  <p:slideViewPr>
    <p:cSldViewPr snapToGrid="0" snapToObjects="1">
      <p:cViewPr varScale="1">
        <p:scale>
          <a:sx n="105" d="100"/>
          <a:sy n="105" d="100"/>
        </p:scale>
        <p:origin x="-14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51DEABC-D766-4322-8E78-B830FAE35C72}" type="datetime4">
              <a:rPr lang="en-US" smtClean="0"/>
              <a:pPr/>
              <a:t>May 4,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07812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May 4,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420333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May 4,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408821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333F43-3E86-47E4-BFBB-2476D384E1C6}" type="datetime4">
              <a:rPr lang="en-US" smtClean="0"/>
              <a:pPr/>
              <a:t>May 4,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50725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May 4,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03626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9B19C71-EC74-44AF-B27E-FC7DC3C3A61D}" type="datetime4">
              <a:rPr lang="en-US" smtClean="0"/>
              <a:pPr/>
              <a:t>May 4,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39549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A5CDA29-3CBE-48EA-92AE-A996835462BA}" type="datetime4">
              <a:rPr lang="en-US" smtClean="0"/>
              <a:pPr/>
              <a:t>May 4,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84614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May 4,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07830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May 4,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362360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4,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71267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May 4,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40191113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0EFEE-2756-4A20-BF2A-63F0A94F99AC}" type="datetime4">
              <a:rPr lang="en-US" smtClean="0"/>
              <a:pPr/>
              <a:t>May 4,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592189606"/>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xmlns:p14="http://schemas.microsoft.com/office/powerpoint/2010/mai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emf"/><Relationship Id="rId10" Type="http://schemas.openxmlformats.org/officeDocument/2006/relationships/image" Target="../media/image29.emf"/><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12.xml.rels><?xml version="1.0" encoding="UTF-8" standalone="yes"?>
<Relationships xmlns="http://schemas.openxmlformats.org/package/2006/relationships"><Relationship Id="rId11" Type="http://schemas.openxmlformats.org/officeDocument/2006/relationships/image" Target="../media/image39.emf"/><Relationship Id="rId12" Type="http://schemas.openxmlformats.org/officeDocument/2006/relationships/image" Target="../media/image40.emf"/><Relationship Id="rId1" Type="http://schemas.openxmlformats.org/officeDocument/2006/relationships/slideLayout" Target="../slideLayouts/slideLayout7.xml"/><Relationship Id="rId2" Type="http://schemas.openxmlformats.org/officeDocument/2006/relationships/image" Target="../media/image30.emf"/><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emf"/><Relationship Id="rId10" Type="http://schemas.openxmlformats.org/officeDocument/2006/relationships/image" Target="../media/image38.emf"/></Relationships>
</file>

<file path=ppt/slides/_rels/slide13.xml.rels><?xml version="1.0" encoding="UTF-8" standalone="yes"?>
<Relationships xmlns="http://schemas.openxmlformats.org/package/2006/relationships"><Relationship Id="rId11" Type="http://schemas.openxmlformats.org/officeDocument/2006/relationships/image" Target="../media/image41.emf"/><Relationship Id="rId12" Type="http://schemas.openxmlformats.org/officeDocument/2006/relationships/image" Target="../media/image42.emf"/><Relationship Id="rId13" Type="http://schemas.openxmlformats.org/officeDocument/2006/relationships/image" Target="../media/image43.emf"/><Relationship Id="rId14" Type="http://schemas.openxmlformats.org/officeDocument/2006/relationships/image" Target="../media/image44.emf"/><Relationship Id="rId1" Type="http://schemas.openxmlformats.org/officeDocument/2006/relationships/slideLayout" Target="../slideLayouts/slideLayout7.xml"/><Relationship Id="rId2" Type="http://schemas.openxmlformats.org/officeDocument/2006/relationships/image" Target="../media/image30.emf"/><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emf"/><Relationship Id="rId10" Type="http://schemas.openxmlformats.org/officeDocument/2006/relationships/image" Target="../media/image38.emf"/></Relationships>
</file>

<file path=ppt/slides/_rels/slide14.xml.rels><?xml version="1.0" encoding="UTF-8" standalone="yes"?>
<Relationships xmlns="http://schemas.openxmlformats.org/package/2006/relationships"><Relationship Id="rId11" Type="http://schemas.openxmlformats.org/officeDocument/2006/relationships/image" Target="../media/image45.emf"/><Relationship Id="rId12" Type="http://schemas.openxmlformats.org/officeDocument/2006/relationships/image" Target="../media/image46.emf"/><Relationship Id="rId13" Type="http://schemas.openxmlformats.org/officeDocument/2006/relationships/image" Target="../media/image43.emf"/><Relationship Id="rId14" Type="http://schemas.openxmlformats.org/officeDocument/2006/relationships/image" Target="../media/image44.emf"/><Relationship Id="rId15" Type="http://schemas.openxmlformats.org/officeDocument/2006/relationships/image" Target="../media/image47.emf"/><Relationship Id="rId16" Type="http://schemas.openxmlformats.org/officeDocument/2006/relationships/image" Target="../media/image13.emf"/><Relationship Id="rId1" Type="http://schemas.openxmlformats.org/officeDocument/2006/relationships/slideLayout" Target="../slideLayouts/slideLayout7.xml"/><Relationship Id="rId2" Type="http://schemas.openxmlformats.org/officeDocument/2006/relationships/image" Target="../media/image30.emf"/><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emf"/><Relationship Id="rId10" Type="http://schemas.openxmlformats.org/officeDocument/2006/relationships/image" Target="../media/image3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8" Type="http://schemas.openxmlformats.org/officeDocument/2006/relationships/image" Target="../media/image13.emf"/><Relationship Id="rId9" Type="http://schemas.openxmlformats.org/officeDocument/2006/relationships/image" Target="../media/image14.emf"/><Relationship Id="rId10" Type="http://schemas.openxmlformats.org/officeDocument/2006/relationships/image" Target="../media/image15.emf"/><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sp>
        <p:nvSpPr>
          <p:cNvPr id="3" name="TextBox 2"/>
          <p:cNvSpPr txBox="1"/>
          <p:nvPr/>
        </p:nvSpPr>
        <p:spPr>
          <a:xfrm>
            <a:off x="-1135529" y="1105647"/>
            <a:ext cx="184666" cy="369332"/>
          </a:xfrm>
          <a:prstGeom prst="rect">
            <a:avLst/>
          </a:prstGeom>
          <a:noFill/>
        </p:spPr>
        <p:txBody>
          <a:bodyPr wrap="none" rtlCol="0">
            <a:spAutoFit/>
          </a:bodyPr>
          <a:lstStyle/>
          <a:p>
            <a:endParaRPr lang="en-US"/>
          </a:p>
        </p:txBody>
      </p:sp>
      <p:sp>
        <p:nvSpPr>
          <p:cNvPr id="4" name="TextBox 3"/>
          <p:cNvSpPr txBox="1"/>
          <p:nvPr/>
        </p:nvSpPr>
        <p:spPr>
          <a:xfrm>
            <a:off x="1693401" y="4691260"/>
            <a:ext cx="5853911" cy="1569660"/>
          </a:xfrm>
          <a:prstGeom prst="rect">
            <a:avLst/>
          </a:prstGeom>
          <a:noFill/>
        </p:spPr>
        <p:txBody>
          <a:bodyPr wrap="square" rtlCol="0">
            <a:spAutoFit/>
          </a:bodyPr>
          <a:lstStyle/>
          <a:p>
            <a:pPr algn="ctr"/>
            <a:r>
              <a:rPr lang="en-US" sz="4800" dirty="0" smtClean="0"/>
              <a:t>Ian Wall</a:t>
            </a:r>
          </a:p>
          <a:p>
            <a:pPr algn="ctr"/>
            <a:r>
              <a:rPr lang="en-US" sz="4800" dirty="0" smtClean="0"/>
              <a:t>Warsaw - May 2015</a:t>
            </a:r>
            <a:endParaRPr lang="en-US" sz="4800" dirty="0"/>
          </a:p>
        </p:txBody>
      </p:sp>
      <p:pic>
        <p:nvPicPr>
          <p:cNvPr id="5" name="Pictur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306" y="1647431"/>
            <a:ext cx="3859388" cy="2591706"/>
          </a:xfrm>
          <a:prstGeom prst="rect">
            <a:avLst/>
          </a:prstGeom>
        </p:spPr>
      </p:pic>
    </p:spTree>
    <p:extLst>
      <p:ext uri="{BB962C8B-B14F-4D97-AF65-F5344CB8AC3E}">
        <p14:creationId xmlns:p14="http://schemas.microsoft.com/office/powerpoint/2010/main" val="17676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pic>
        <p:nvPicPr>
          <p:cNvPr id="4" name="Picture 3"/>
          <p:cNvPicPr>
            <a:picLocks noChangeAspect="1"/>
          </p:cNvPicPr>
          <p:nvPr/>
        </p:nvPicPr>
        <p:blipFill>
          <a:blip r:embed="rId3"/>
          <a:stretch>
            <a:fillRect/>
          </a:stretch>
        </p:blipFill>
        <p:spPr>
          <a:xfrm>
            <a:off x="0" y="863082"/>
            <a:ext cx="1394759" cy="866134"/>
          </a:xfrm>
          <a:prstGeom prst="rect">
            <a:avLst/>
          </a:prstGeom>
        </p:spPr>
      </p:pic>
      <p:pic>
        <p:nvPicPr>
          <p:cNvPr id="5" name="Picture 4"/>
          <p:cNvPicPr>
            <a:picLocks noChangeAspect="1"/>
          </p:cNvPicPr>
          <p:nvPr/>
        </p:nvPicPr>
        <p:blipFill>
          <a:blip r:embed="rId4"/>
          <a:stretch>
            <a:fillRect/>
          </a:stretch>
        </p:blipFill>
        <p:spPr>
          <a:xfrm>
            <a:off x="1404471" y="863082"/>
            <a:ext cx="7530353" cy="866134"/>
          </a:xfrm>
          <a:prstGeom prst="rect">
            <a:avLst/>
          </a:prstGeom>
        </p:spPr>
      </p:pic>
      <p:sp>
        <p:nvSpPr>
          <p:cNvPr id="6" name="Rectangle 5"/>
          <p:cNvSpPr/>
          <p:nvPr/>
        </p:nvSpPr>
        <p:spPr>
          <a:xfrm>
            <a:off x="119529" y="1729216"/>
            <a:ext cx="886011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400" dirty="0"/>
              <a:t>Film sensibility</a:t>
            </a:r>
          </a:p>
        </p:txBody>
      </p:sp>
      <p:pic>
        <p:nvPicPr>
          <p:cNvPr id="3" name="Picture 2"/>
          <p:cNvPicPr>
            <a:picLocks noChangeAspect="1"/>
          </p:cNvPicPr>
          <p:nvPr/>
        </p:nvPicPr>
        <p:blipFill>
          <a:blip r:embed="rId5"/>
          <a:stretch>
            <a:fillRect/>
          </a:stretch>
        </p:blipFill>
        <p:spPr>
          <a:xfrm>
            <a:off x="0" y="2190881"/>
            <a:ext cx="1394759" cy="976648"/>
          </a:xfrm>
          <a:prstGeom prst="rect">
            <a:avLst/>
          </a:prstGeom>
        </p:spPr>
      </p:pic>
      <p:pic>
        <p:nvPicPr>
          <p:cNvPr id="7" name="Picture 6"/>
          <p:cNvPicPr>
            <a:picLocks noChangeAspect="1"/>
          </p:cNvPicPr>
          <p:nvPr/>
        </p:nvPicPr>
        <p:blipFill>
          <a:blip r:embed="rId6"/>
          <a:stretch>
            <a:fillRect/>
          </a:stretch>
        </p:blipFill>
        <p:spPr>
          <a:xfrm>
            <a:off x="1404470" y="2253247"/>
            <a:ext cx="7530353" cy="914282"/>
          </a:xfrm>
          <a:prstGeom prst="rect">
            <a:avLst/>
          </a:prstGeom>
        </p:spPr>
      </p:pic>
      <p:pic>
        <p:nvPicPr>
          <p:cNvPr id="8" name="Picture 7"/>
          <p:cNvPicPr>
            <a:picLocks noChangeAspect="1"/>
          </p:cNvPicPr>
          <p:nvPr/>
        </p:nvPicPr>
        <p:blipFill>
          <a:blip r:embed="rId7"/>
          <a:stretch>
            <a:fillRect/>
          </a:stretch>
        </p:blipFill>
        <p:spPr>
          <a:xfrm>
            <a:off x="0" y="3167529"/>
            <a:ext cx="1394759" cy="971177"/>
          </a:xfrm>
          <a:prstGeom prst="rect">
            <a:avLst/>
          </a:prstGeom>
        </p:spPr>
      </p:pic>
      <p:pic>
        <p:nvPicPr>
          <p:cNvPr id="9" name="Picture 8"/>
          <p:cNvPicPr>
            <a:picLocks noChangeAspect="1"/>
          </p:cNvPicPr>
          <p:nvPr/>
        </p:nvPicPr>
        <p:blipFill>
          <a:blip r:embed="rId8"/>
          <a:stretch>
            <a:fillRect/>
          </a:stretch>
        </p:blipFill>
        <p:spPr>
          <a:xfrm>
            <a:off x="1523999" y="3167528"/>
            <a:ext cx="7410824" cy="971177"/>
          </a:xfrm>
          <a:prstGeom prst="rect">
            <a:avLst/>
          </a:prstGeom>
        </p:spPr>
      </p:pic>
    </p:spTree>
    <p:extLst>
      <p:ext uri="{BB962C8B-B14F-4D97-AF65-F5344CB8AC3E}">
        <p14:creationId xmlns:p14="http://schemas.microsoft.com/office/powerpoint/2010/main" val="9606990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pic>
        <p:nvPicPr>
          <p:cNvPr id="4" name="Picture 3"/>
          <p:cNvPicPr>
            <a:picLocks noChangeAspect="1"/>
          </p:cNvPicPr>
          <p:nvPr/>
        </p:nvPicPr>
        <p:blipFill>
          <a:blip r:embed="rId3"/>
          <a:stretch>
            <a:fillRect/>
          </a:stretch>
        </p:blipFill>
        <p:spPr>
          <a:xfrm>
            <a:off x="0" y="863082"/>
            <a:ext cx="1394759" cy="866134"/>
          </a:xfrm>
          <a:prstGeom prst="rect">
            <a:avLst/>
          </a:prstGeom>
        </p:spPr>
      </p:pic>
      <p:pic>
        <p:nvPicPr>
          <p:cNvPr id="5" name="Picture 4"/>
          <p:cNvPicPr>
            <a:picLocks noChangeAspect="1"/>
          </p:cNvPicPr>
          <p:nvPr/>
        </p:nvPicPr>
        <p:blipFill>
          <a:blip r:embed="rId4"/>
          <a:stretch>
            <a:fillRect/>
          </a:stretch>
        </p:blipFill>
        <p:spPr>
          <a:xfrm>
            <a:off x="1404471" y="863082"/>
            <a:ext cx="7530353" cy="866134"/>
          </a:xfrm>
          <a:prstGeom prst="rect">
            <a:avLst/>
          </a:prstGeom>
        </p:spPr>
      </p:pic>
      <p:sp>
        <p:nvSpPr>
          <p:cNvPr id="6" name="Rectangle 5"/>
          <p:cNvSpPr/>
          <p:nvPr/>
        </p:nvSpPr>
        <p:spPr>
          <a:xfrm>
            <a:off x="119529" y="1729216"/>
            <a:ext cx="886011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400" dirty="0"/>
              <a:t>Film sensibility</a:t>
            </a:r>
          </a:p>
        </p:txBody>
      </p:sp>
      <p:pic>
        <p:nvPicPr>
          <p:cNvPr id="3" name="Picture 2"/>
          <p:cNvPicPr>
            <a:picLocks noChangeAspect="1"/>
          </p:cNvPicPr>
          <p:nvPr/>
        </p:nvPicPr>
        <p:blipFill>
          <a:blip r:embed="rId5"/>
          <a:stretch>
            <a:fillRect/>
          </a:stretch>
        </p:blipFill>
        <p:spPr>
          <a:xfrm>
            <a:off x="0" y="2190881"/>
            <a:ext cx="1394759" cy="976648"/>
          </a:xfrm>
          <a:prstGeom prst="rect">
            <a:avLst/>
          </a:prstGeom>
        </p:spPr>
      </p:pic>
      <p:pic>
        <p:nvPicPr>
          <p:cNvPr id="7" name="Picture 6"/>
          <p:cNvPicPr>
            <a:picLocks noChangeAspect="1"/>
          </p:cNvPicPr>
          <p:nvPr/>
        </p:nvPicPr>
        <p:blipFill>
          <a:blip r:embed="rId6"/>
          <a:stretch>
            <a:fillRect/>
          </a:stretch>
        </p:blipFill>
        <p:spPr>
          <a:xfrm>
            <a:off x="1404470" y="2253247"/>
            <a:ext cx="7530353" cy="914282"/>
          </a:xfrm>
          <a:prstGeom prst="rect">
            <a:avLst/>
          </a:prstGeom>
        </p:spPr>
      </p:pic>
      <p:pic>
        <p:nvPicPr>
          <p:cNvPr id="8" name="Picture 7"/>
          <p:cNvPicPr>
            <a:picLocks noChangeAspect="1"/>
          </p:cNvPicPr>
          <p:nvPr/>
        </p:nvPicPr>
        <p:blipFill>
          <a:blip r:embed="rId7"/>
          <a:stretch>
            <a:fillRect/>
          </a:stretch>
        </p:blipFill>
        <p:spPr>
          <a:xfrm>
            <a:off x="0" y="3167529"/>
            <a:ext cx="1394759" cy="971177"/>
          </a:xfrm>
          <a:prstGeom prst="rect">
            <a:avLst/>
          </a:prstGeom>
        </p:spPr>
      </p:pic>
      <p:pic>
        <p:nvPicPr>
          <p:cNvPr id="9" name="Picture 8"/>
          <p:cNvPicPr>
            <a:picLocks noChangeAspect="1"/>
          </p:cNvPicPr>
          <p:nvPr/>
        </p:nvPicPr>
        <p:blipFill>
          <a:blip r:embed="rId8"/>
          <a:stretch>
            <a:fillRect/>
          </a:stretch>
        </p:blipFill>
        <p:spPr>
          <a:xfrm>
            <a:off x="1523999" y="3167528"/>
            <a:ext cx="7410824" cy="971177"/>
          </a:xfrm>
          <a:prstGeom prst="rect">
            <a:avLst/>
          </a:prstGeom>
        </p:spPr>
      </p:pic>
      <p:pic>
        <p:nvPicPr>
          <p:cNvPr id="10" name="Picture 9"/>
          <p:cNvPicPr>
            <a:picLocks noChangeAspect="1"/>
          </p:cNvPicPr>
          <p:nvPr/>
        </p:nvPicPr>
        <p:blipFill>
          <a:blip r:embed="rId9"/>
          <a:stretch>
            <a:fillRect/>
          </a:stretch>
        </p:blipFill>
        <p:spPr>
          <a:xfrm>
            <a:off x="-52610" y="4138706"/>
            <a:ext cx="1457081" cy="844445"/>
          </a:xfrm>
          <a:prstGeom prst="rect">
            <a:avLst/>
          </a:prstGeom>
        </p:spPr>
      </p:pic>
      <p:pic>
        <p:nvPicPr>
          <p:cNvPr id="11" name="Picture 10"/>
          <p:cNvPicPr>
            <a:picLocks noChangeAspect="1"/>
          </p:cNvPicPr>
          <p:nvPr/>
        </p:nvPicPr>
        <p:blipFill>
          <a:blip r:embed="rId10"/>
          <a:stretch>
            <a:fillRect/>
          </a:stretch>
        </p:blipFill>
        <p:spPr>
          <a:xfrm>
            <a:off x="1404471" y="4138705"/>
            <a:ext cx="7739530" cy="844445"/>
          </a:xfrm>
          <a:prstGeom prst="rect">
            <a:avLst/>
          </a:prstGeom>
        </p:spPr>
      </p:pic>
    </p:spTree>
    <p:extLst>
      <p:ext uri="{BB962C8B-B14F-4D97-AF65-F5344CB8AC3E}">
        <p14:creationId xmlns:p14="http://schemas.microsoft.com/office/powerpoint/2010/main" val="33343022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pic>
        <p:nvPicPr>
          <p:cNvPr id="4" name="Picture 3"/>
          <p:cNvPicPr>
            <a:picLocks noChangeAspect="1"/>
          </p:cNvPicPr>
          <p:nvPr/>
        </p:nvPicPr>
        <p:blipFill>
          <a:blip r:embed="rId3"/>
          <a:stretch>
            <a:fillRect/>
          </a:stretch>
        </p:blipFill>
        <p:spPr>
          <a:xfrm>
            <a:off x="0" y="863082"/>
            <a:ext cx="1394759" cy="866134"/>
          </a:xfrm>
          <a:prstGeom prst="rect">
            <a:avLst/>
          </a:prstGeom>
        </p:spPr>
      </p:pic>
      <p:pic>
        <p:nvPicPr>
          <p:cNvPr id="5" name="Picture 4"/>
          <p:cNvPicPr>
            <a:picLocks noChangeAspect="1"/>
          </p:cNvPicPr>
          <p:nvPr/>
        </p:nvPicPr>
        <p:blipFill>
          <a:blip r:embed="rId4"/>
          <a:stretch>
            <a:fillRect/>
          </a:stretch>
        </p:blipFill>
        <p:spPr>
          <a:xfrm>
            <a:off x="1404471" y="863082"/>
            <a:ext cx="7530353" cy="866134"/>
          </a:xfrm>
          <a:prstGeom prst="rect">
            <a:avLst/>
          </a:prstGeom>
        </p:spPr>
      </p:pic>
      <p:sp>
        <p:nvSpPr>
          <p:cNvPr id="6" name="Rectangle 5"/>
          <p:cNvSpPr/>
          <p:nvPr/>
        </p:nvSpPr>
        <p:spPr>
          <a:xfrm>
            <a:off x="119529" y="1729216"/>
            <a:ext cx="886011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400" dirty="0"/>
              <a:t>Film sensibility</a:t>
            </a:r>
          </a:p>
        </p:txBody>
      </p:sp>
      <p:pic>
        <p:nvPicPr>
          <p:cNvPr id="3" name="Picture 2"/>
          <p:cNvPicPr>
            <a:picLocks noChangeAspect="1"/>
          </p:cNvPicPr>
          <p:nvPr/>
        </p:nvPicPr>
        <p:blipFill>
          <a:blip r:embed="rId5"/>
          <a:stretch>
            <a:fillRect/>
          </a:stretch>
        </p:blipFill>
        <p:spPr>
          <a:xfrm>
            <a:off x="0" y="2190881"/>
            <a:ext cx="1394759" cy="976647"/>
          </a:xfrm>
          <a:prstGeom prst="rect">
            <a:avLst/>
          </a:prstGeom>
        </p:spPr>
      </p:pic>
      <p:pic>
        <p:nvPicPr>
          <p:cNvPr id="7" name="Picture 6"/>
          <p:cNvPicPr>
            <a:picLocks noChangeAspect="1"/>
          </p:cNvPicPr>
          <p:nvPr/>
        </p:nvPicPr>
        <p:blipFill>
          <a:blip r:embed="rId6"/>
          <a:stretch>
            <a:fillRect/>
          </a:stretch>
        </p:blipFill>
        <p:spPr>
          <a:xfrm>
            <a:off x="1404470" y="2253247"/>
            <a:ext cx="7530353" cy="914282"/>
          </a:xfrm>
          <a:prstGeom prst="rect">
            <a:avLst/>
          </a:prstGeom>
        </p:spPr>
      </p:pic>
      <p:pic>
        <p:nvPicPr>
          <p:cNvPr id="8" name="Picture 7"/>
          <p:cNvPicPr>
            <a:picLocks noChangeAspect="1"/>
          </p:cNvPicPr>
          <p:nvPr/>
        </p:nvPicPr>
        <p:blipFill>
          <a:blip r:embed="rId7"/>
          <a:stretch>
            <a:fillRect/>
          </a:stretch>
        </p:blipFill>
        <p:spPr>
          <a:xfrm>
            <a:off x="119529" y="3167530"/>
            <a:ext cx="1275230" cy="821966"/>
          </a:xfrm>
          <a:prstGeom prst="rect">
            <a:avLst/>
          </a:prstGeom>
        </p:spPr>
      </p:pic>
      <p:pic>
        <p:nvPicPr>
          <p:cNvPr id="9" name="Picture 8"/>
          <p:cNvPicPr>
            <a:picLocks noChangeAspect="1"/>
          </p:cNvPicPr>
          <p:nvPr/>
        </p:nvPicPr>
        <p:blipFill>
          <a:blip r:embed="rId8"/>
          <a:stretch>
            <a:fillRect/>
          </a:stretch>
        </p:blipFill>
        <p:spPr>
          <a:xfrm>
            <a:off x="1523999" y="3167529"/>
            <a:ext cx="7410824" cy="821968"/>
          </a:xfrm>
          <a:prstGeom prst="rect">
            <a:avLst/>
          </a:prstGeom>
        </p:spPr>
      </p:pic>
      <p:pic>
        <p:nvPicPr>
          <p:cNvPr id="11" name="Picture 10"/>
          <p:cNvPicPr>
            <a:picLocks noChangeAspect="1"/>
          </p:cNvPicPr>
          <p:nvPr/>
        </p:nvPicPr>
        <p:blipFill>
          <a:blip r:embed="rId9"/>
          <a:stretch>
            <a:fillRect/>
          </a:stretch>
        </p:blipFill>
        <p:spPr>
          <a:xfrm>
            <a:off x="119529" y="4761805"/>
            <a:ext cx="1394759" cy="794784"/>
          </a:xfrm>
          <a:prstGeom prst="rect">
            <a:avLst/>
          </a:prstGeom>
        </p:spPr>
      </p:pic>
      <p:pic>
        <p:nvPicPr>
          <p:cNvPr id="12" name="Picture 11"/>
          <p:cNvPicPr>
            <a:picLocks noChangeAspect="1"/>
          </p:cNvPicPr>
          <p:nvPr/>
        </p:nvPicPr>
        <p:blipFill>
          <a:blip r:embed="rId10"/>
          <a:stretch>
            <a:fillRect/>
          </a:stretch>
        </p:blipFill>
        <p:spPr>
          <a:xfrm>
            <a:off x="1568823" y="4761805"/>
            <a:ext cx="7410824" cy="794784"/>
          </a:xfrm>
          <a:prstGeom prst="rect">
            <a:avLst/>
          </a:prstGeom>
        </p:spPr>
      </p:pic>
      <p:pic>
        <p:nvPicPr>
          <p:cNvPr id="10" name="Picture 9"/>
          <p:cNvPicPr>
            <a:picLocks noChangeAspect="1"/>
          </p:cNvPicPr>
          <p:nvPr/>
        </p:nvPicPr>
        <p:blipFill>
          <a:blip r:embed="rId11"/>
          <a:stretch>
            <a:fillRect/>
          </a:stretch>
        </p:blipFill>
        <p:spPr>
          <a:xfrm>
            <a:off x="9712" y="3989497"/>
            <a:ext cx="1394759" cy="772308"/>
          </a:xfrm>
          <a:prstGeom prst="rect">
            <a:avLst/>
          </a:prstGeom>
        </p:spPr>
      </p:pic>
      <p:pic>
        <p:nvPicPr>
          <p:cNvPr id="13" name="Picture 12"/>
          <p:cNvPicPr>
            <a:picLocks noChangeAspect="1"/>
          </p:cNvPicPr>
          <p:nvPr/>
        </p:nvPicPr>
        <p:blipFill>
          <a:blip r:embed="rId12"/>
          <a:stretch>
            <a:fillRect/>
          </a:stretch>
        </p:blipFill>
        <p:spPr>
          <a:xfrm>
            <a:off x="1568823" y="3989497"/>
            <a:ext cx="7620001" cy="725926"/>
          </a:xfrm>
          <a:prstGeom prst="rect">
            <a:avLst/>
          </a:prstGeom>
        </p:spPr>
      </p:pic>
    </p:spTree>
    <p:extLst>
      <p:ext uri="{BB962C8B-B14F-4D97-AF65-F5344CB8AC3E}">
        <p14:creationId xmlns:p14="http://schemas.microsoft.com/office/powerpoint/2010/main" val="421044955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pic>
        <p:nvPicPr>
          <p:cNvPr id="4" name="Picture 3"/>
          <p:cNvPicPr>
            <a:picLocks noChangeAspect="1"/>
          </p:cNvPicPr>
          <p:nvPr/>
        </p:nvPicPr>
        <p:blipFill>
          <a:blip r:embed="rId3"/>
          <a:stretch>
            <a:fillRect/>
          </a:stretch>
        </p:blipFill>
        <p:spPr>
          <a:xfrm>
            <a:off x="0" y="863082"/>
            <a:ext cx="1394759" cy="866134"/>
          </a:xfrm>
          <a:prstGeom prst="rect">
            <a:avLst/>
          </a:prstGeom>
        </p:spPr>
      </p:pic>
      <p:pic>
        <p:nvPicPr>
          <p:cNvPr id="5" name="Picture 4"/>
          <p:cNvPicPr>
            <a:picLocks noChangeAspect="1"/>
          </p:cNvPicPr>
          <p:nvPr/>
        </p:nvPicPr>
        <p:blipFill>
          <a:blip r:embed="rId4"/>
          <a:stretch>
            <a:fillRect/>
          </a:stretch>
        </p:blipFill>
        <p:spPr>
          <a:xfrm>
            <a:off x="1404471" y="863082"/>
            <a:ext cx="7530353" cy="866134"/>
          </a:xfrm>
          <a:prstGeom prst="rect">
            <a:avLst/>
          </a:prstGeom>
        </p:spPr>
      </p:pic>
      <p:sp>
        <p:nvSpPr>
          <p:cNvPr id="6" name="Rectangle 5"/>
          <p:cNvSpPr/>
          <p:nvPr/>
        </p:nvSpPr>
        <p:spPr>
          <a:xfrm>
            <a:off x="119529" y="1729216"/>
            <a:ext cx="8860118"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000" dirty="0"/>
              <a:t>Film sensibility</a:t>
            </a:r>
          </a:p>
        </p:txBody>
      </p:sp>
      <p:pic>
        <p:nvPicPr>
          <p:cNvPr id="3" name="Picture 2"/>
          <p:cNvPicPr>
            <a:picLocks noChangeAspect="1"/>
          </p:cNvPicPr>
          <p:nvPr/>
        </p:nvPicPr>
        <p:blipFill>
          <a:blip r:embed="rId5"/>
          <a:stretch>
            <a:fillRect/>
          </a:stretch>
        </p:blipFill>
        <p:spPr>
          <a:xfrm>
            <a:off x="0" y="2190881"/>
            <a:ext cx="1394759" cy="859987"/>
          </a:xfrm>
          <a:prstGeom prst="rect">
            <a:avLst/>
          </a:prstGeom>
        </p:spPr>
      </p:pic>
      <p:pic>
        <p:nvPicPr>
          <p:cNvPr id="7" name="Picture 6"/>
          <p:cNvPicPr>
            <a:picLocks noChangeAspect="1"/>
          </p:cNvPicPr>
          <p:nvPr/>
        </p:nvPicPr>
        <p:blipFill>
          <a:blip r:embed="rId6"/>
          <a:stretch>
            <a:fillRect/>
          </a:stretch>
        </p:blipFill>
        <p:spPr>
          <a:xfrm>
            <a:off x="1394759" y="2190881"/>
            <a:ext cx="7530353" cy="914282"/>
          </a:xfrm>
          <a:prstGeom prst="rect">
            <a:avLst/>
          </a:prstGeom>
        </p:spPr>
      </p:pic>
      <p:pic>
        <p:nvPicPr>
          <p:cNvPr id="8" name="Picture 7"/>
          <p:cNvPicPr>
            <a:picLocks noChangeAspect="1"/>
          </p:cNvPicPr>
          <p:nvPr/>
        </p:nvPicPr>
        <p:blipFill>
          <a:blip r:embed="rId7"/>
          <a:stretch>
            <a:fillRect/>
          </a:stretch>
        </p:blipFill>
        <p:spPr>
          <a:xfrm>
            <a:off x="119529" y="3050870"/>
            <a:ext cx="1275230" cy="821966"/>
          </a:xfrm>
          <a:prstGeom prst="rect">
            <a:avLst/>
          </a:prstGeom>
        </p:spPr>
      </p:pic>
      <p:pic>
        <p:nvPicPr>
          <p:cNvPr id="9" name="Picture 8"/>
          <p:cNvPicPr>
            <a:picLocks noChangeAspect="1"/>
          </p:cNvPicPr>
          <p:nvPr/>
        </p:nvPicPr>
        <p:blipFill>
          <a:blip r:embed="rId8"/>
          <a:stretch>
            <a:fillRect/>
          </a:stretch>
        </p:blipFill>
        <p:spPr>
          <a:xfrm>
            <a:off x="1523999" y="3050868"/>
            <a:ext cx="7410824" cy="821968"/>
          </a:xfrm>
          <a:prstGeom prst="rect">
            <a:avLst/>
          </a:prstGeom>
        </p:spPr>
      </p:pic>
      <p:pic>
        <p:nvPicPr>
          <p:cNvPr id="11" name="Picture 10"/>
          <p:cNvPicPr>
            <a:picLocks noChangeAspect="1"/>
          </p:cNvPicPr>
          <p:nvPr/>
        </p:nvPicPr>
        <p:blipFill>
          <a:blip r:embed="rId9"/>
          <a:stretch>
            <a:fillRect/>
          </a:stretch>
        </p:blipFill>
        <p:spPr>
          <a:xfrm>
            <a:off x="119529" y="4645144"/>
            <a:ext cx="1394759" cy="794784"/>
          </a:xfrm>
          <a:prstGeom prst="rect">
            <a:avLst/>
          </a:prstGeom>
        </p:spPr>
      </p:pic>
      <p:pic>
        <p:nvPicPr>
          <p:cNvPr id="12" name="Picture 11"/>
          <p:cNvPicPr>
            <a:picLocks noChangeAspect="1"/>
          </p:cNvPicPr>
          <p:nvPr/>
        </p:nvPicPr>
        <p:blipFill>
          <a:blip r:embed="rId10"/>
          <a:stretch>
            <a:fillRect/>
          </a:stretch>
        </p:blipFill>
        <p:spPr>
          <a:xfrm>
            <a:off x="1568823" y="4598762"/>
            <a:ext cx="7410824" cy="794784"/>
          </a:xfrm>
          <a:prstGeom prst="rect">
            <a:avLst/>
          </a:prstGeom>
        </p:spPr>
      </p:pic>
      <p:pic>
        <p:nvPicPr>
          <p:cNvPr id="10" name="Picture 9"/>
          <p:cNvPicPr>
            <a:picLocks noChangeAspect="1"/>
          </p:cNvPicPr>
          <p:nvPr/>
        </p:nvPicPr>
        <p:blipFill>
          <a:blip r:embed="rId11"/>
          <a:stretch>
            <a:fillRect/>
          </a:stretch>
        </p:blipFill>
        <p:spPr>
          <a:xfrm>
            <a:off x="9712" y="3872836"/>
            <a:ext cx="1394759" cy="772308"/>
          </a:xfrm>
          <a:prstGeom prst="rect">
            <a:avLst/>
          </a:prstGeom>
        </p:spPr>
      </p:pic>
      <p:pic>
        <p:nvPicPr>
          <p:cNvPr id="13" name="Picture 12"/>
          <p:cNvPicPr>
            <a:picLocks noChangeAspect="1"/>
          </p:cNvPicPr>
          <p:nvPr/>
        </p:nvPicPr>
        <p:blipFill>
          <a:blip r:embed="rId12"/>
          <a:stretch>
            <a:fillRect/>
          </a:stretch>
        </p:blipFill>
        <p:spPr>
          <a:xfrm>
            <a:off x="1568823" y="3872836"/>
            <a:ext cx="7620001" cy="725926"/>
          </a:xfrm>
          <a:prstGeom prst="rect">
            <a:avLst/>
          </a:prstGeom>
        </p:spPr>
      </p:pic>
      <p:pic>
        <p:nvPicPr>
          <p:cNvPr id="15" name="Picture 14"/>
          <p:cNvPicPr>
            <a:picLocks noChangeAspect="1"/>
          </p:cNvPicPr>
          <p:nvPr/>
        </p:nvPicPr>
        <p:blipFill>
          <a:blip r:embed="rId13"/>
          <a:stretch>
            <a:fillRect/>
          </a:stretch>
        </p:blipFill>
        <p:spPr>
          <a:xfrm>
            <a:off x="119529" y="5393546"/>
            <a:ext cx="1394759" cy="735173"/>
          </a:xfrm>
          <a:prstGeom prst="rect">
            <a:avLst/>
          </a:prstGeom>
        </p:spPr>
      </p:pic>
      <p:pic>
        <p:nvPicPr>
          <p:cNvPr id="16" name="Picture 15"/>
          <p:cNvPicPr>
            <a:picLocks noChangeAspect="1"/>
          </p:cNvPicPr>
          <p:nvPr/>
        </p:nvPicPr>
        <p:blipFill>
          <a:blip r:embed="rId14"/>
          <a:stretch>
            <a:fillRect/>
          </a:stretch>
        </p:blipFill>
        <p:spPr>
          <a:xfrm>
            <a:off x="1613647" y="5439928"/>
            <a:ext cx="7530353" cy="735174"/>
          </a:xfrm>
          <a:prstGeom prst="rect">
            <a:avLst/>
          </a:prstGeom>
        </p:spPr>
      </p:pic>
    </p:spTree>
    <p:extLst>
      <p:ext uri="{BB962C8B-B14F-4D97-AF65-F5344CB8AC3E}">
        <p14:creationId xmlns:p14="http://schemas.microsoft.com/office/powerpoint/2010/main" val="271313409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pic>
        <p:nvPicPr>
          <p:cNvPr id="4" name="Picture 3"/>
          <p:cNvPicPr>
            <a:picLocks noChangeAspect="1"/>
          </p:cNvPicPr>
          <p:nvPr/>
        </p:nvPicPr>
        <p:blipFill>
          <a:blip r:embed="rId3"/>
          <a:stretch>
            <a:fillRect/>
          </a:stretch>
        </p:blipFill>
        <p:spPr>
          <a:xfrm>
            <a:off x="0" y="863082"/>
            <a:ext cx="1394759" cy="866134"/>
          </a:xfrm>
          <a:prstGeom prst="rect">
            <a:avLst/>
          </a:prstGeom>
        </p:spPr>
      </p:pic>
      <p:pic>
        <p:nvPicPr>
          <p:cNvPr id="5" name="Picture 4"/>
          <p:cNvPicPr>
            <a:picLocks noChangeAspect="1"/>
          </p:cNvPicPr>
          <p:nvPr/>
        </p:nvPicPr>
        <p:blipFill>
          <a:blip r:embed="rId4"/>
          <a:stretch>
            <a:fillRect/>
          </a:stretch>
        </p:blipFill>
        <p:spPr>
          <a:xfrm>
            <a:off x="1404471" y="863082"/>
            <a:ext cx="7530353" cy="866134"/>
          </a:xfrm>
          <a:prstGeom prst="rect">
            <a:avLst/>
          </a:prstGeom>
        </p:spPr>
      </p:pic>
      <p:sp>
        <p:nvSpPr>
          <p:cNvPr id="6" name="Rectangle 5"/>
          <p:cNvSpPr/>
          <p:nvPr/>
        </p:nvSpPr>
        <p:spPr>
          <a:xfrm>
            <a:off x="119529" y="1729216"/>
            <a:ext cx="8860118"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000" dirty="0"/>
              <a:t>Film sensibility</a:t>
            </a:r>
          </a:p>
        </p:txBody>
      </p:sp>
      <p:pic>
        <p:nvPicPr>
          <p:cNvPr id="3" name="Picture 2"/>
          <p:cNvPicPr>
            <a:picLocks noChangeAspect="1"/>
          </p:cNvPicPr>
          <p:nvPr/>
        </p:nvPicPr>
        <p:blipFill>
          <a:blip r:embed="rId5"/>
          <a:stretch>
            <a:fillRect/>
          </a:stretch>
        </p:blipFill>
        <p:spPr>
          <a:xfrm>
            <a:off x="0" y="2190881"/>
            <a:ext cx="1394759" cy="859987"/>
          </a:xfrm>
          <a:prstGeom prst="rect">
            <a:avLst/>
          </a:prstGeom>
        </p:spPr>
      </p:pic>
      <p:pic>
        <p:nvPicPr>
          <p:cNvPr id="7" name="Picture 6"/>
          <p:cNvPicPr>
            <a:picLocks noChangeAspect="1"/>
          </p:cNvPicPr>
          <p:nvPr/>
        </p:nvPicPr>
        <p:blipFill>
          <a:blip r:embed="rId6"/>
          <a:stretch>
            <a:fillRect/>
          </a:stretch>
        </p:blipFill>
        <p:spPr>
          <a:xfrm>
            <a:off x="1394759" y="2190881"/>
            <a:ext cx="7530353" cy="914282"/>
          </a:xfrm>
          <a:prstGeom prst="rect">
            <a:avLst/>
          </a:prstGeom>
        </p:spPr>
      </p:pic>
      <p:pic>
        <p:nvPicPr>
          <p:cNvPr id="8" name="Picture 7"/>
          <p:cNvPicPr>
            <a:picLocks noChangeAspect="1"/>
          </p:cNvPicPr>
          <p:nvPr/>
        </p:nvPicPr>
        <p:blipFill>
          <a:blip r:embed="rId7"/>
          <a:stretch>
            <a:fillRect/>
          </a:stretch>
        </p:blipFill>
        <p:spPr>
          <a:xfrm>
            <a:off x="119529" y="3050870"/>
            <a:ext cx="1275230" cy="821966"/>
          </a:xfrm>
          <a:prstGeom prst="rect">
            <a:avLst/>
          </a:prstGeom>
        </p:spPr>
      </p:pic>
      <p:pic>
        <p:nvPicPr>
          <p:cNvPr id="9" name="Picture 8"/>
          <p:cNvPicPr>
            <a:picLocks noChangeAspect="1"/>
          </p:cNvPicPr>
          <p:nvPr/>
        </p:nvPicPr>
        <p:blipFill>
          <a:blip r:embed="rId8"/>
          <a:stretch>
            <a:fillRect/>
          </a:stretch>
        </p:blipFill>
        <p:spPr>
          <a:xfrm>
            <a:off x="1523999" y="3050868"/>
            <a:ext cx="7410824" cy="821968"/>
          </a:xfrm>
          <a:prstGeom prst="rect">
            <a:avLst/>
          </a:prstGeom>
        </p:spPr>
      </p:pic>
      <p:pic>
        <p:nvPicPr>
          <p:cNvPr id="11" name="Picture 10"/>
          <p:cNvPicPr>
            <a:picLocks noChangeAspect="1"/>
          </p:cNvPicPr>
          <p:nvPr/>
        </p:nvPicPr>
        <p:blipFill>
          <a:blip r:embed="rId9"/>
          <a:stretch>
            <a:fillRect/>
          </a:stretch>
        </p:blipFill>
        <p:spPr>
          <a:xfrm>
            <a:off x="119529" y="4645144"/>
            <a:ext cx="1394759" cy="794784"/>
          </a:xfrm>
          <a:prstGeom prst="rect">
            <a:avLst/>
          </a:prstGeom>
        </p:spPr>
      </p:pic>
      <p:pic>
        <p:nvPicPr>
          <p:cNvPr id="12" name="Picture 11"/>
          <p:cNvPicPr>
            <a:picLocks noChangeAspect="1"/>
          </p:cNvPicPr>
          <p:nvPr/>
        </p:nvPicPr>
        <p:blipFill>
          <a:blip r:embed="rId10"/>
          <a:stretch>
            <a:fillRect/>
          </a:stretch>
        </p:blipFill>
        <p:spPr>
          <a:xfrm>
            <a:off x="1568823" y="4598762"/>
            <a:ext cx="7410824" cy="794784"/>
          </a:xfrm>
          <a:prstGeom prst="rect">
            <a:avLst/>
          </a:prstGeom>
        </p:spPr>
      </p:pic>
      <p:pic>
        <p:nvPicPr>
          <p:cNvPr id="10" name="Picture 9"/>
          <p:cNvPicPr>
            <a:picLocks noChangeAspect="1"/>
          </p:cNvPicPr>
          <p:nvPr/>
        </p:nvPicPr>
        <p:blipFill>
          <a:blip r:embed="rId11"/>
          <a:stretch>
            <a:fillRect/>
          </a:stretch>
        </p:blipFill>
        <p:spPr>
          <a:xfrm>
            <a:off x="9712" y="3872836"/>
            <a:ext cx="1394759" cy="772308"/>
          </a:xfrm>
          <a:prstGeom prst="rect">
            <a:avLst/>
          </a:prstGeom>
        </p:spPr>
      </p:pic>
      <p:pic>
        <p:nvPicPr>
          <p:cNvPr id="13" name="Picture 12"/>
          <p:cNvPicPr>
            <a:picLocks noChangeAspect="1"/>
          </p:cNvPicPr>
          <p:nvPr/>
        </p:nvPicPr>
        <p:blipFill>
          <a:blip r:embed="rId12"/>
          <a:stretch>
            <a:fillRect/>
          </a:stretch>
        </p:blipFill>
        <p:spPr>
          <a:xfrm>
            <a:off x="1568823" y="3872836"/>
            <a:ext cx="7620001" cy="725926"/>
          </a:xfrm>
          <a:prstGeom prst="rect">
            <a:avLst/>
          </a:prstGeom>
        </p:spPr>
      </p:pic>
      <p:pic>
        <p:nvPicPr>
          <p:cNvPr id="15" name="Picture 14"/>
          <p:cNvPicPr>
            <a:picLocks noChangeAspect="1"/>
          </p:cNvPicPr>
          <p:nvPr/>
        </p:nvPicPr>
        <p:blipFill>
          <a:blip r:embed="rId13"/>
          <a:stretch>
            <a:fillRect/>
          </a:stretch>
        </p:blipFill>
        <p:spPr>
          <a:xfrm>
            <a:off x="119529" y="5393546"/>
            <a:ext cx="1394759" cy="735173"/>
          </a:xfrm>
          <a:prstGeom prst="rect">
            <a:avLst/>
          </a:prstGeom>
        </p:spPr>
      </p:pic>
      <p:pic>
        <p:nvPicPr>
          <p:cNvPr id="16" name="Picture 15"/>
          <p:cNvPicPr>
            <a:picLocks noChangeAspect="1"/>
          </p:cNvPicPr>
          <p:nvPr/>
        </p:nvPicPr>
        <p:blipFill>
          <a:blip r:embed="rId14"/>
          <a:stretch>
            <a:fillRect/>
          </a:stretch>
        </p:blipFill>
        <p:spPr>
          <a:xfrm>
            <a:off x="1613647" y="5439928"/>
            <a:ext cx="7530353" cy="735174"/>
          </a:xfrm>
          <a:prstGeom prst="rect">
            <a:avLst/>
          </a:prstGeom>
        </p:spPr>
      </p:pic>
      <p:pic>
        <p:nvPicPr>
          <p:cNvPr id="17" name="Picture 16"/>
          <p:cNvPicPr>
            <a:picLocks noChangeAspect="1"/>
          </p:cNvPicPr>
          <p:nvPr/>
        </p:nvPicPr>
        <p:blipFill>
          <a:blip r:embed="rId15"/>
          <a:stretch>
            <a:fillRect/>
          </a:stretch>
        </p:blipFill>
        <p:spPr>
          <a:xfrm>
            <a:off x="1613647" y="6175102"/>
            <a:ext cx="7410824" cy="539018"/>
          </a:xfrm>
          <a:prstGeom prst="rect">
            <a:avLst/>
          </a:prstGeom>
        </p:spPr>
      </p:pic>
      <p:pic>
        <p:nvPicPr>
          <p:cNvPr id="18" name="Picture 17"/>
          <p:cNvPicPr>
            <a:picLocks noChangeAspect="1"/>
          </p:cNvPicPr>
          <p:nvPr/>
        </p:nvPicPr>
        <p:blipFill>
          <a:blip r:embed="rId16"/>
          <a:stretch>
            <a:fillRect/>
          </a:stretch>
        </p:blipFill>
        <p:spPr>
          <a:xfrm>
            <a:off x="174064" y="6128719"/>
            <a:ext cx="1394759" cy="692826"/>
          </a:xfrm>
          <a:prstGeom prst="rect">
            <a:avLst/>
          </a:prstGeom>
        </p:spPr>
      </p:pic>
    </p:spTree>
    <p:extLst>
      <p:ext uri="{BB962C8B-B14F-4D97-AF65-F5344CB8AC3E}">
        <p14:creationId xmlns:p14="http://schemas.microsoft.com/office/powerpoint/2010/main" val="333169677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pic>
        <p:nvPicPr>
          <p:cNvPr id="4" name="Picture 3" descr="pa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64" y="1419413"/>
            <a:ext cx="2833093" cy="4004235"/>
          </a:xfrm>
          <a:prstGeom prst="rect">
            <a:avLst/>
          </a:prstGeom>
        </p:spPr>
      </p:pic>
      <p:sp>
        <p:nvSpPr>
          <p:cNvPr id="5" name="Rectangle 4"/>
          <p:cNvSpPr/>
          <p:nvPr/>
        </p:nvSpPr>
        <p:spPr>
          <a:xfrm>
            <a:off x="4195291" y="1419413"/>
            <a:ext cx="4572000" cy="369332"/>
          </a:xfrm>
          <a:prstGeom prst="rect">
            <a:avLst/>
          </a:prstGeom>
        </p:spPr>
        <p:txBody>
          <a:bodyPr>
            <a:spAutoFit/>
          </a:bodyPr>
          <a:lstStyle/>
          <a:p>
            <a:r>
              <a:rPr lang="en-GB" dirty="0" smtClean="0">
                <a:latin typeface="Calibri" charset="0"/>
                <a:ea typeface="ＭＳ Ｐゴシック" charset="0"/>
                <a:cs typeface="Calibri" charset="0"/>
              </a:rPr>
              <a:t>‘</a:t>
            </a:r>
            <a:endParaRPr lang="en-GB" dirty="0">
              <a:latin typeface="Calibri" charset="0"/>
              <a:ea typeface="ＭＳ Ｐゴシック" charset="0"/>
              <a:cs typeface="Calibri" charset="0"/>
            </a:endParaRPr>
          </a:p>
        </p:txBody>
      </p:sp>
      <p:sp>
        <p:nvSpPr>
          <p:cNvPr id="6" name="Rectangle 5"/>
          <p:cNvSpPr/>
          <p:nvPr/>
        </p:nvSpPr>
        <p:spPr>
          <a:xfrm>
            <a:off x="3869765" y="2027525"/>
            <a:ext cx="4572000" cy="2308324"/>
          </a:xfrm>
          <a:prstGeom prst="rect">
            <a:avLst/>
          </a:prstGeom>
        </p:spPr>
        <p:txBody>
          <a:bodyPr>
            <a:spAutoFit/>
          </a:bodyPr>
          <a:lstStyle/>
          <a:p>
            <a:r>
              <a:rPr lang="en-GB" dirty="0" smtClean="0">
                <a:latin typeface="Calibri" charset="0"/>
                <a:cs typeface="Calibri" charset="0"/>
              </a:rPr>
              <a:t>‘the </a:t>
            </a:r>
            <a:r>
              <a:rPr lang="en-GB" dirty="0">
                <a:latin typeface="Calibri" charset="0"/>
                <a:cs typeface="Calibri" charset="0"/>
              </a:rPr>
              <a:t>level of understanding of a film, the ability to be conscious and curious in the choice of films; the competence to critically watch a film and to analyse its content, cinematography and technical aspects; </a:t>
            </a:r>
            <a:r>
              <a:rPr lang="en-GB" b="1" dirty="0">
                <a:latin typeface="Calibri" charset="0"/>
                <a:cs typeface="Calibri" charset="0"/>
              </a:rPr>
              <a:t>and the ability to manipulate its language and technical resources in creative moving image production’</a:t>
            </a:r>
            <a:endParaRPr lang="en-US" dirty="0">
              <a:latin typeface="Calibri" charset="0"/>
              <a:cs typeface="Calibri" charset="0"/>
            </a:endParaRPr>
          </a:p>
        </p:txBody>
      </p:sp>
    </p:spTree>
    <p:extLst>
      <p:ext uri="{BB962C8B-B14F-4D97-AF65-F5344CB8AC3E}">
        <p14:creationId xmlns:p14="http://schemas.microsoft.com/office/powerpoint/2010/main" val="1979951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sp>
        <p:nvSpPr>
          <p:cNvPr id="3" name="TextBox 2"/>
          <p:cNvSpPr txBox="1"/>
          <p:nvPr/>
        </p:nvSpPr>
        <p:spPr>
          <a:xfrm>
            <a:off x="-1135529" y="1105647"/>
            <a:ext cx="184666" cy="369332"/>
          </a:xfrm>
          <a:prstGeom prst="rect">
            <a:avLst/>
          </a:prstGeom>
          <a:noFill/>
        </p:spPr>
        <p:txBody>
          <a:bodyPr wrap="none" rtlCol="0">
            <a:spAutoFit/>
          </a:bodyPr>
          <a:lstStyle/>
          <a:p>
            <a:endParaRPr lang="en-US"/>
          </a:p>
        </p:txBody>
      </p:sp>
      <p:sp>
        <p:nvSpPr>
          <p:cNvPr id="6" name="Rectangle 5"/>
          <p:cNvSpPr/>
          <p:nvPr/>
        </p:nvSpPr>
        <p:spPr>
          <a:xfrm>
            <a:off x="1862667" y="2090170"/>
            <a:ext cx="5503333" cy="3108544"/>
          </a:xfrm>
          <a:prstGeom prst="rect">
            <a:avLst/>
          </a:prstGeom>
        </p:spPr>
        <p:txBody>
          <a:bodyPr wrap="square">
            <a:spAutoFit/>
          </a:bodyPr>
          <a:lstStyle/>
          <a:p>
            <a:r>
              <a:rPr lang="en-US" sz="2800" dirty="0"/>
              <a:t>RECOMMENDATION 1: draft a model of film education for Europe, including appreciation of film as an art form, critical understanding, access to national heritage, world cinema and popular film, and creative film-making skills</a:t>
            </a:r>
            <a:r>
              <a:rPr lang="en-US" dirty="0"/>
              <a:t>.  </a:t>
            </a:r>
            <a:endParaRPr lang="en-GB" dirty="0"/>
          </a:p>
        </p:txBody>
      </p:sp>
    </p:spTree>
    <p:extLst>
      <p:ext uri="{BB962C8B-B14F-4D97-AF65-F5344CB8AC3E}">
        <p14:creationId xmlns:p14="http://schemas.microsoft.com/office/powerpoint/2010/main" val="8073454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6154" y="566967"/>
            <a:ext cx="6383521" cy="5632310"/>
          </a:xfrm>
          <a:prstGeom prst="rect">
            <a:avLst/>
          </a:prstGeom>
        </p:spPr>
        <p:txBody>
          <a:bodyPr wrap="square">
            <a:spAutoFit/>
          </a:bodyPr>
          <a:lstStyle/>
          <a:p>
            <a:pPr lvl="0"/>
            <a:r>
              <a:rPr lang="hu-HU" sz="2400" dirty="0" smtClean="0"/>
              <a:t>PRINCIPLES</a:t>
            </a:r>
          </a:p>
          <a:p>
            <a:pPr marL="285750" lvl="0" indent="-285750">
              <a:buFont typeface="Arial"/>
              <a:buChar char="•"/>
            </a:pPr>
            <a:endParaRPr lang="hu-HU" sz="2400" dirty="0"/>
          </a:p>
          <a:p>
            <a:pPr marL="285750" lvl="0" indent="-285750">
              <a:buFont typeface="Arial"/>
              <a:buChar char="•"/>
            </a:pPr>
            <a:r>
              <a:rPr lang="hu-HU" sz="2400" dirty="0" smtClean="0"/>
              <a:t>the </a:t>
            </a:r>
            <a:r>
              <a:rPr lang="hu-HU" sz="2400" dirty="0"/>
              <a:t>importance of integrating critical and creative practices and processes with the widest possible participation in film </a:t>
            </a:r>
            <a:r>
              <a:rPr lang="hu-HU" sz="2400" dirty="0" smtClean="0"/>
              <a:t>culture</a:t>
            </a:r>
          </a:p>
          <a:p>
            <a:pPr marL="285750" lvl="0" indent="-285750">
              <a:buFont typeface="Arial"/>
              <a:buChar char="•"/>
            </a:pPr>
            <a:endParaRPr lang="en-GB" sz="2400" dirty="0"/>
          </a:p>
          <a:p>
            <a:pPr marL="285750" lvl="0" indent="-285750">
              <a:buFont typeface="Arial"/>
              <a:buChar char="•"/>
            </a:pPr>
            <a:r>
              <a:rPr lang="hu-HU" sz="2400" dirty="0"/>
              <a:t>recognition of the specificities of film – as artform and text, with its own language, history, and aesthetics</a:t>
            </a:r>
            <a:r>
              <a:rPr lang="hu-HU" sz="2400" dirty="0" smtClean="0"/>
              <a:t>.</a:t>
            </a:r>
          </a:p>
          <a:p>
            <a:pPr marL="285750" lvl="0" indent="-285750">
              <a:buFont typeface="Arial"/>
              <a:buChar char="•"/>
            </a:pPr>
            <a:endParaRPr lang="en-GB" sz="2400" dirty="0"/>
          </a:p>
          <a:p>
            <a:pPr marL="285750" lvl="0" indent="-285750">
              <a:buFont typeface="Arial"/>
              <a:buChar char="•"/>
            </a:pPr>
            <a:r>
              <a:rPr lang="hu-HU" sz="2400" dirty="0"/>
              <a:t>the entitlement of all children and young people to experience, learn about, and appreciate film through both the formal structures of schooling, and the informal environments of home, family, and society.</a:t>
            </a:r>
            <a:endParaRPr lang="en-GB" sz="2400" dirty="0"/>
          </a:p>
        </p:txBody>
      </p:sp>
    </p:spTree>
    <p:extLst>
      <p:ext uri="{BB962C8B-B14F-4D97-AF65-F5344CB8AC3E}">
        <p14:creationId xmlns:p14="http://schemas.microsoft.com/office/powerpoint/2010/main" val="23805575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pic>
        <p:nvPicPr>
          <p:cNvPr id="4" name="Picture 3"/>
          <p:cNvPicPr>
            <a:picLocks noChangeAspect="1"/>
          </p:cNvPicPr>
          <p:nvPr/>
        </p:nvPicPr>
        <p:blipFill>
          <a:blip r:embed="rId3"/>
          <a:stretch>
            <a:fillRect/>
          </a:stretch>
        </p:blipFill>
        <p:spPr>
          <a:xfrm>
            <a:off x="0" y="863082"/>
            <a:ext cx="1394759" cy="866134"/>
          </a:xfrm>
          <a:prstGeom prst="rect">
            <a:avLst/>
          </a:prstGeom>
        </p:spPr>
      </p:pic>
      <p:pic>
        <p:nvPicPr>
          <p:cNvPr id="5" name="Picture 4"/>
          <p:cNvPicPr>
            <a:picLocks noChangeAspect="1"/>
          </p:cNvPicPr>
          <p:nvPr/>
        </p:nvPicPr>
        <p:blipFill>
          <a:blip r:embed="rId4"/>
          <a:stretch>
            <a:fillRect/>
          </a:stretch>
        </p:blipFill>
        <p:spPr>
          <a:xfrm>
            <a:off x="1404471" y="863082"/>
            <a:ext cx="7530353" cy="866134"/>
          </a:xfrm>
          <a:prstGeom prst="rect">
            <a:avLst/>
          </a:prstGeom>
        </p:spPr>
      </p:pic>
    </p:spTree>
    <p:extLst>
      <p:ext uri="{BB962C8B-B14F-4D97-AF65-F5344CB8AC3E}">
        <p14:creationId xmlns:p14="http://schemas.microsoft.com/office/powerpoint/2010/main" val="282163025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pic>
        <p:nvPicPr>
          <p:cNvPr id="4" name="Picture 3"/>
          <p:cNvPicPr>
            <a:picLocks noChangeAspect="1"/>
          </p:cNvPicPr>
          <p:nvPr/>
        </p:nvPicPr>
        <p:blipFill>
          <a:blip r:embed="rId3"/>
          <a:stretch>
            <a:fillRect/>
          </a:stretch>
        </p:blipFill>
        <p:spPr>
          <a:xfrm>
            <a:off x="0" y="863082"/>
            <a:ext cx="1394759" cy="866134"/>
          </a:xfrm>
          <a:prstGeom prst="rect">
            <a:avLst/>
          </a:prstGeom>
        </p:spPr>
      </p:pic>
      <p:pic>
        <p:nvPicPr>
          <p:cNvPr id="5" name="Picture 4"/>
          <p:cNvPicPr>
            <a:picLocks noChangeAspect="1"/>
          </p:cNvPicPr>
          <p:nvPr/>
        </p:nvPicPr>
        <p:blipFill>
          <a:blip r:embed="rId4"/>
          <a:stretch>
            <a:fillRect/>
          </a:stretch>
        </p:blipFill>
        <p:spPr>
          <a:xfrm>
            <a:off x="1404471" y="863082"/>
            <a:ext cx="7530353" cy="866134"/>
          </a:xfrm>
          <a:prstGeom prst="rect">
            <a:avLst/>
          </a:prstGeom>
        </p:spPr>
      </p:pic>
      <p:sp>
        <p:nvSpPr>
          <p:cNvPr id="3" name="TextBox 2"/>
          <p:cNvSpPr txBox="1"/>
          <p:nvPr/>
        </p:nvSpPr>
        <p:spPr>
          <a:xfrm>
            <a:off x="2128762" y="3448984"/>
            <a:ext cx="4559904" cy="769441"/>
          </a:xfrm>
          <a:prstGeom prst="rect">
            <a:avLst/>
          </a:prstGeom>
          <a:noFill/>
        </p:spPr>
        <p:txBody>
          <a:bodyPr wrap="square" rtlCol="0">
            <a:spAutoFit/>
          </a:bodyPr>
          <a:lstStyle/>
          <a:p>
            <a:pPr algn="ctr"/>
            <a:r>
              <a:rPr lang="en-US" sz="4400" dirty="0" smtClean="0"/>
              <a:t>Methodology</a:t>
            </a:r>
            <a:endParaRPr lang="en-US" sz="4400" dirty="0"/>
          </a:p>
        </p:txBody>
      </p:sp>
      <p:sp>
        <p:nvSpPr>
          <p:cNvPr id="6" name="TextBox 5"/>
          <p:cNvSpPr txBox="1"/>
          <p:nvPr/>
        </p:nvSpPr>
        <p:spPr>
          <a:xfrm>
            <a:off x="2709333" y="4620380"/>
            <a:ext cx="3834191" cy="769441"/>
          </a:xfrm>
          <a:prstGeom prst="rect">
            <a:avLst/>
          </a:prstGeom>
          <a:noFill/>
        </p:spPr>
        <p:txBody>
          <a:bodyPr wrap="square" rtlCol="0">
            <a:spAutoFit/>
          </a:bodyPr>
          <a:lstStyle/>
          <a:p>
            <a:pPr algn="ctr"/>
            <a:r>
              <a:rPr lang="en-US" sz="4400" dirty="0" smtClean="0"/>
              <a:t>Content</a:t>
            </a:r>
            <a:endParaRPr lang="en-US" sz="4400" dirty="0"/>
          </a:p>
        </p:txBody>
      </p:sp>
      <p:sp>
        <p:nvSpPr>
          <p:cNvPr id="7" name="TextBox 6"/>
          <p:cNvSpPr txBox="1"/>
          <p:nvPr/>
        </p:nvSpPr>
        <p:spPr>
          <a:xfrm>
            <a:off x="2322286" y="2322286"/>
            <a:ext cx="4221238" cy="769441"/>
          </a:xfrm>
          <a:prstGeom prst="rect">
            <a:avLst/>
          </a:prstGeom>
          <a:noFill/>
        </p:spPr>
        <p:txBody>
          <a:bodyPr wrap="square" rtlCol="0">
            <a:spAutoFit/>
          </a:bodyPr>
          <a:lstStyle/>
          <a:p>
            <a:pPr algn="ctr"/>
            <a:r>
              <a:rPr lang="en-US" sz="4400" dirty="0" smtClean="0"/>
              <a:t>The Audience</a:t>
            </a:r>
            <a:endParaRPr lang="en-US" sz="4400" dirty="0"/>
          </a:p>
        </p:txBody>
      </p:sp>
    </p:spTree>
    <p:extLst>
      <p:ext uri="{BB962C8B-B14F-4D97-AF65-F5344CB8AC3E}">
        <p14:creationId xmlns:p14="http://schemas.microsoft.com/office/powerpoint/2010/main" val="380138209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pic>
        <p:nvPicPr>
          <p:cNvPr id="4" name="Picture 3"/>
          <p:cNvPicPr>
            <a:picLocks noChangeAspect="1"/>
          </p:cNvPicPr>
          <p:nvPr/>
        </p:nvPicPr>
        <p:blipFill>
          <a:blip r:embed="rId3"/>
          <a:stretch>
            <a:fillRect/>
          </a:stretch>
        </p:blipFill>
        <p:spPr>
          <a:xfrm>
            <a:off x="0" y="863082"/>
            <a:ext cx="1394759" cy="866134"/>
          </a:xfrm>
          <a:prstGeom prst="rect">
            <a:avLst/>
          </a:prstGeom>
        </p:spPr>
      </p:pic>
      <p:pic>
        <p:nvPicPr>
          <p:cNvPr id="5" name="Picture 4"/>
          <p:cNvPicPr>
            <a:picLocks noChangeAspect="1"/>
          </p:cNvPicPr>
          <p:nvPr/>
        </p:nvPicPr>
        <p:blipFill>
          <a:blip r:embed="rId4"/>
          <a:stretch>
            <a:fillRect/>
          </a:stretch>
        </p:blipFill>
        <p:spPr>
          <a:xfrm>
            <a:off x="1404471" y="863082"/>
            <a:ext cx="7530353" cy="866134"/>
          </a:xfrm>
          <a:prstGeom prst="rect">
            <a:avLst/>
          </a:prstGeom>
        </p:spPr>
      </p:pic>
      <p:sp>
        <p:nvSpPr>
          <p:cNvPr id="6" name="Rectangle 5"/>
          <p:cNvSpPr/>
          <p:nvPr/>
        </p:nvSpPr>
        <p:spPr>
          <a:xfrm>
            <a:off x="119529" y="1729216"/>
            <a:ext cx="886011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400" dirty="0"/>
              <a:t>Film sensibility</a:t>
            </a:r>
          </a:p>
        </p:txBody>
      </p:sp>
    </p:spTree>
    <p:extLst>
      <p:ext uri="{BB962C8B-B14F-4D97-AF65-F5344CB8AC3E}">
        <p14:creationId xmlns:p14="http://schemas.microsoft.com/office/powerpoint/2010/main" val="155996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pic>
        <p:nvPicPr>
          <p:cNvPr id="4" name="Picture 3"/>
          <p:cNvPicPr>
            <a:picLocks noChangeAspect="1"/>
          </p:cNvPicPr>
          <p:nvPr/>
        </p:nvPicPr>
        <p:blipFill>
          <a:blip r:embed="rId3"/>
          <a:stretch>
            <a:fillRect/>
          </a:stretch>
        </p:blipFill>
        <p:spPr>
          <a:xfrm>
            <a:off x="0" y="863082"/>
            <a:ext cx="1394759" cy="866134"/>
          </a:xfrm>
          <a:prstGeom prst="rect">
            <a:avLst/>
          </a:prstGeom>
        </p:spPr>
      </p:pic>
      <p:pic>
        <p:nvPicPr>
          <p:cNvPr id="5" name="Picture 4"/>
          <p:cNvPicPr>
            <a:picLocks noChangeAspect="1"/>
          </p:cNvPicPr>
          <p:nvPr/>
        </p:nvPicPr>
        <p:blipFill>
          <a:blip r:embed="rId4"/>
          <a:stretch>
            <a:fillRect/>
          </a:stretch>
        </p:blipFill>
        <p:spPr>
          <a:xfrm>
            <a:off x="1404471" y="863082"/>
            <a:ext cx="7530353" cy="866134"/>
          </a:xfrm>
          <a:prstGeom prst="rect">
            <a:avLst/>
          </a:prstGeom>
        </p:spPr>
      </p:pic>
      <p:sp>
        <p:nvSpPr>
          <p:cNvPr id="6" name="Rectangle 5"/>
          <p:cNvSpPr/>
          <p:nvPr/>
        </p:nvSpPr>
        <p:spPr>
          <a:xfrm>
            <a:off x="119529" y="1729216"/>
            <a:ext cx="886011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400" dirty="0"/>
              <a:t>Film sensibility</a:t>
            </a:r>
          </a:p>
        </p:txBody>
      </p:sp>
      <p:pic>
        <p:nvPicPr>
          <p:cNvPr id="7" name="Picture 6"/>
          <p:cNvPicPr>
            <a:picLocks noChangeAspect="1"/>
          </p:cNvPicPr>
          <p:nvPr/>
        </p:nvPicPr>
        <p:blipFill>
          <a:blip r:embed="rId5"/>
          <a:stretch>
            <a:fillRect/>
          </a:stretch>
        </p:blipFill>
        <p:spPr>
          <a:xfrm>
            <a:off x="9712" y="2196354"/>
            <a:ext cx="1394759" cy="976647"/>
          </a:xfrm>
          <a:prstGeom prst="rect">
            <a:avLst/>
          </a:prstGeom>
        </p:spPr>
      </p:pic>
      <p:pic>
        <p:nvPicPr>
          <p:cNvPr id="8" name="Picture 7"/>
          <p:cNvPicPr>
            <a:picLocks noChangeAspect="1"/>
          </p:cNvPicPr>
          <p:nvPr/>
        </p:nvPicPr>
        <p:blipFill>
          <a:blip r:embed="rId6"/>
          <a:stretch>
            <a:fillRect/>
          </a:stretch>
        </p:blipFill>
        <p:spPr>
          <a:xfrm>
            <a:off x="1604419" y="2169078"/>
            <a:ext cx="1394759" cy="971176"/>
          </a:xfrm>
          <a:prstGeom prst="rect">
            <a:avLst/>
          </a:prstGeom>
        </p:spPr>
      </p:pic>
      <p:pic>
        <p:nvPicPr>
          <p:cNvPr id="9" name="Picture 8"/>
          <p:cNvPicPr>
            <a:picLocks noChangeAspect="1"/>
          </p:cNvPicPr>
          <p:nvPr/>
        </p:nvPicPr>
        <p:blipFill>
          <a:blip r:embed="rId7"/>
          <a:stretch>
            <a:fillRect/>
          </a:stretch>
        </p:blipFill>
        <p:spPr>
          <a:xfrm>
            <a:off x="4559360" y="2147275"/>
            <a:ext cx="1394759" cy="941294"/>
          </a:xfrm>
          <a:prstGeom prst="rect">
            <a:avLst/>
          </a:prstGeom>
        </p:spPr>
      </p:pic>
      <p:pic>
        <p:nvPicPr>
          <p:cNvPr id="10" name="Picture 9"/>
          <p:cNvPicPr>
            <a:picLocks noChangeAspect="1"/>
          </p:cNvPicPr>
          <p:nvPr/>
        </p:nvPicPr>
        <p:blipFill>
          <a:blip r:embed="rId8"/>
          <a:stretch>
            <a:fillRect/>
          </a:stretch>
        </p:blipFill>
        <p:spPr>
          <a:xfrm>
            <a:off x="7584888" y="2196354"/>
            <a:ext cx="1394759" cy="919493"/>
          </a:xfrm>
          <a:prstGeom prst="rect">
            <a:avLst/>
          </a:prstGeom>
        </p:spPr>
      </p:pic>
      <p:pic>
        <p:nvPicPr>
          <p:cNvPr id="11" name="Picture 10"/>
          <p:cNvPicPr>
            <a:picLocks noChangeAspect="1"/>
          </p:cNvPicPr>
          <p:nvPr/>
        </p:nvPicPr>
        <p:blipFill>
          <a:blip r:embed="rId9"/>
          <a:stretch>
            <a:fillRect/>
          </a:stretch>
        </p:blipFill>
        <p:spPr>
          <a:xfrm>
            <a:off x="6032790" y="2190881"/>
            <a:ext cx="1394758" cy="919491"/>
          </a:xfrm>
          <a:prstGeom prst="rect">
            <a:avLst/>
          </a:prstGeom>
        </p:spPr>
      </p:pic>
      <p:pic>
        <p:nvPicPr>
          <p:cNvPr id="12" name="Picture 11"/>
          <p:cNvPicPr>
            <a:picLocks noChangeAspect="1"/>
          </p:cNvPicPr>
          <p:nvPr/>
        </p:nvPicPr>
        <p:blipFill>
          <a:blip r:embed="rId10"/>
          <a:stretch>
            <a:fillRect/>
          </a:stretch>
        </p:blipFill>
        <p:spPr>
          <a:xfrm>
            <a:off x="2999178" y="2196353"/>
            <a:ext cx="1394759" cy="892215"/>
          </a:xfrm>
          <a:prstGeom prst="rect">
            <a:avLst/>
          </a:prstGeom>
        </p:spPr>
      </p:pic>
    </p:spTree>
    <p:extLst>
      <p:ext uri="{BB962C8B-B14F-4D97-AF65-F5344CB8AC3E}">
        <p14:creationId xmlns:p14="http://schemas.microsoft.com/office/powerpoint/2010/main" val="90273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863082"/>
          </a:xfrm>
          <a:prstGeom prst="rect">
            <a:avLst/>
          </a:prstGeom>
        </p:spPr>
      </p:pic>
      <p:pic>
        <p:nvPicPr>
          <p:cNvPr id="4" name="Picture 3"/>
          <p:cNvPicPr>
            <a:picLocks noChangeAspect="1"/>
          </p:cNvPicPr>
          <p:nvPr/>
        </p:nvPicPr>
        <p:blipFill>
          <a:blip r:embed="rId3"/>
          <a:stretch>
            <a:fillRect/>
          </a:stretch>
        </p:blipFill>
        <p:spPr>
          <a:xfrm>
            <a:off x="0" y="863082"/>
            <a:ext cx="1394759" cy="866134"/>
          </a:xfrm>
          <a:prstGeom prst="rect">
            <a:avLst/>
          </a:prstGeom>
        </p:spPr>
      </p:pic>
      <p:pic>
        <p:nvPicPr>
          <p:cNvPr id="5" name="Picture 4"/>
          <p:cNvPicPr>
            <a:picLocks noChangeAspect="1"/>
          </p:cNvPicPr>
          <p:nvPr/>
        </p:nvPicPr>
        <p:blipFill>
          <a:blip r:embed="rId4"/>
          <a:stretch>
            <a:fillRect/>
          </a:stretch>
        </p:blipFill>
        <p:spPr>
          <a:xfrm>
            <a:off x="1404471" y="863082"/>
            <a:ext cx="7530353" cy="866134"/>
          </a:xfrm>
          <a:prstGeom prst="rect">
            <a:avLst/>
          </a:prstGeom>
        </p:spPr>
      </p:pic>
      <p:sp>
        <p:nvSpPr>
          <p:cNvPr id="6" name="Rectangle 5"/>
          <p:cNvSpPr/>
          <p:nvPr/>
        </p:nvSpPr>
        <p:spPr>
          <a:xfrm>
            <a:off x="119529" y="1729216"/>
            <a:ext cx="886011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400" dirty="0"/>
              <a:t>Film sensibility</a:t>
            </a:r>
          </a:p>
        </p:txBody>
      </p:sp>
      <p:pic>
        <p:nvPicPr>
          <p:cNvPr id="3" name="Picture 2"/>
          <p:cNvPicPr>
            <a:picLocks noChangeAspect="1"/>
          </p:cNvPicPr>
          <p:nvPr/>
        </p:nvPicPr>
        <p:blipFill>
          <a:blip r:embed="rId5"/>
          <a:stretch>
            <a:fillRect/>
          </a:stretch>
        </p:blipFill>
        <p:spPr>
          <a:xfrm>
            <a:off x="0" y="2190881"/>
            <a:ext cx="1394759" cy="976648"/>
          </a:xfrm>
          <a:prstGeom prst="rect">
            <a:avLst/>
          </a:prstGeom>
        </p:spPr>
      </p:pic>
      <p:pic>
        <p:nvPicPr>
          <p:cNvPr id="7" name="Picture 6"/>
          <p:cNvPicPr>
            <a:picLocks noChangeAspect="1"/>
          </p:cNvPicPr>
          <p:nvPr/>
        </p:nvPicPr>
        <p:blipFill>
          <a:blip r:embed="rId6"/>
          <a:stretch>
            <a:fillRect/>
          </a:stretch>
        </p:blipFill>
        <p:spPr>
          <a:xfrm>
            <a:off x="1404470" y="2253247"/>
            <a:ext cx="7530353" cy="914282"/>
          </a:xfrm>
          <a:prstGeom prst="rect">
            <a:avLst/>
          </a:prstGeom>
        </p:spPr>
      </p:pic>
    </p:spTree>
    <p:extLst>
      <p:ext uri="{BB962C8B-B14F-4D97-AF65-F5344CB8AC3E}">
        <p14:creationId xmlns:p14="http://schemas.microsoft.com/office/powerpoint/2010/main" val="22911938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TotalTime>
  <Words>203</Words>
  <Application>Microsoft Macintosh PowerPoint</Application>
  <PresentationFormat>On-screen Show (4:3)</PresentationFormat>
  <Paragraphs>23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Film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Account</dc:creator>
  <cp:lastModifiedBy>Ian Account</cp:lastModifiedBy>
  <cp:revision>15</cp:revision>
  <dcterms:created xsi:type="dcterms:W3CDTF">2015-04-15T15:31:57Z</dcterms:created>
  <dcterms:modified xsi:type="dcterms:W3CDTF">2015-05-04T16:09:44Z</dcterms:modified>
</cp:coreProperties>
</file>